
<file path=[Content_Types].xml><?xml version="1.0" encoding="utf-8"?>
<Types xmlns="http://schemas.openxmlformats.org/package/2006/content-types">
  <Default Extension="jpeg" ContentType="image/jpeg"/>
  <Default Extension="mkv" ContentType="video/unknown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  <p:sldId id="265" r:id="rId5"/>
    <p:sldId id="259" r:id="rId6"/>
    <p:sldId id="260" r:id="rId7"/>
    <p:sldId id="261" r:id="rId8"/>
    <p:sldId id="264" r:id="rId9"/>
    <p:sldId id="262" r:id="rId10"/>
    <p:sldId id="263" r:id="rId11"/>
    <p:sldId id="266" r:id="rId12"/>
    <p:sldId id="267" r:id="rId13"/>
    <p:sldId id="268" r:id="rId14"/>
    <p:sldId id="269" r:id="rId15"/>
    <p:sldId id="271" r:id="rId16"/>
    <p:sldId id="272" r:id="rId17"/>
    <p:sldId id="273" r:id="rId18"/>
    <p:sldId id="274" r:id="rId19"/>
    <p:sldId id="270" r:id="rId20"/>
    <p:sldId id="275" r:id="rId21"/>
    <p:sldId id="276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838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8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FF42E20C-C971-485E-A7A0-9D7762EFF637}" type="datetimeFigureOut">
              <a:rPr lang="en-US" smtClean="0"/>
              <a:t>12/5/2020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EFFDE122-3619-4D92-8401-B458119C94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4687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42E20C-C971-485E-A7A0-9D7762EFF637}" type="datetimeFigureOut">
              <a:rPr lang="en-US" smtClean="0"/>
              <a:t>12/5/2020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FDE122-3619-4D92-8401-B458119C94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3510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42E20C-C971-485E-A7A0-9D7762EFF637}" type="datetimeFigureOut">
              <a:rPr lang="en-US" smtClean="0"/>
              <a:t>12/5/2020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FDE122-3619-4D92-8401-B458119C94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8125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42E20C-C971-485E-A7A0-9D7762EFF637}" type="datetimeFigureOut">
              <a:rPr lang="en-US" smtClean="0"/>
              <a:t>12/5/2020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FDE122-3619-4D92-8401-B458119C940C}" type="slidenum">
              <a:rPr lang="en-US" smtClean="0"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678086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42E20C-C971-485E-A7A0-9D7762EFF637}" type="datetimeFigureOut">
              <a:rPr lang="en-US" smtClean="0"/>
              <a:t>12/5/2020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FDE122-3619-4D92-8401-B458119C94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5715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42E20C-C971-485E-A7A0-9D7762EFF637}" type="datetimeFigureOut">
              <a:rPr lang="en-US" smtClean="0"/>
              <a:t>12/5/2020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FDE122-3619-4D92-8401-B458119C94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4076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42E20C-C971-485E-A7A0-9D7762EFF637}" type="datetimeFigureOut">
              <a:rPr lang="en-US" smtClean="0"/>
              <a:t>12/5/2020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FDE122-3619-4D92-8401-B458119C94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7662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42E20C-C971-485E-A7A0-9D7762EFF637}" type="datetimeFigureOut">
              <a:rPr lang="en-US" smtClean="0"/>
              <a:t>12/5/2020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FDE122-3619-4D92-8401-B458119C94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18298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42E20C-C971-485E-A7A0-9D7762EFF637}" type="datetimeFigureOut">
              <a:rPr lang="en-US" smtClean="0"/>
              <a:t>12/5/2020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FDE122-3619-4D92-8401-B458119C94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3574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42E20C-C971-485E-A7A0-9D7762EFF637}" type="datetimeFigureOut">
              <a:rPr lang="en-US" smtClean="0"/>
              <a:t>12/5/2020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FDE122-3619-4D92-8401-B458119C94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2266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42E20C-C971-485E-A7A0-9D7762EFF637}" type="datetimeFigureOut">
              <a:rPr lang="en-US" smtClean="0"/>
              <a:t>12/5/2020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FDE122-3619-4D92-8401-B458119C94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236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42E20C-C971-485E-A7A0-9D7762EFF637}" type="datetimeFigureOut">
              <a:rPr lang="en-US" smtClean="0"/>
              <a:t>12/5/2020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FDE122-3619-4D92-8401-B458119C94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2898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42E20C-C971-485E-A7A0-9D7762EFF637}" type="datetimeFigureOut">
              <a:rPr lang="en-US" smtClean="0"/>
              <a:t>12/5/2020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FDE122-3619-4D92-8401-B458119C94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1362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42E20C-C971-485E-A7A0-9D7762EFF637}" type="datetimeFigureOut">
              <a:rPr lang="en-US" smtClean="0"/>
              <a:t>12/5/2020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FDE122-3619-4D92-8401-B458119C94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3661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42E20C-C971-485E-A7A0-9D7762EFF637}" type="datetimeFigureOut">
              <a:rPr lang="en-US" smtClean="0"/>
              <a:t>12/5/2020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FDE122-3619-4D92-8401-B458119C94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5035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42E20C-C971-485E-A7A0-9D7762EFF637}" type="datetimeFigureOut">
              <a:rPr lang="en-US" smtClean="0"/>
              <a:t>12/5/2020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FDE122-3619-4D92-8401-B458119C94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2659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42E20C-C971-485E-A7A0-9D7762EFF637}" type="datetimeFigureOut">
              <a:rPr lang="en-US" smtClean="0"/>
              <a:t>12/5/2020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FDE122-3619-4D92-8401-B458119C94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0272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42E20C-C971-485E-A7A0-9D7762EFF637}" type="datetimeFigureOut">
              <a:rPr lang="en-US" smtClean="0"/>
              <a:t>12/5/2020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FDE122-3619-4D92-8401-B458119C94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6814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kv"/><Relationship Id="rId1" Type="http://schemas.microsoft.com/office/2007/relationships/media" Target="../media/media2.mkv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kv"/><Relationship Id="rId1" Type="http://schemas.microsoft.com/office/2007/relationships/media" Target="../media/media3.mkv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kv"/><Relationship Id="rId1" Type="http://schemas.microsoft.com/office/2007/relationships/media" Target="../media/media4.mkv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djangoproject.com/en/3.1/topics/http/sessions/" TargetMode="External"/><Relationship Id="rId2" Type="http://schemas.openxmlformats.org/officeDocument/2006/relationships/hyperlink" Target="https://www.djangoproject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cs.djangoproject.com/en/3.1/topics/forms/" TargetMode="External"/><Relationship Id="rId5" Type="http://schemas.openxmlformats.org/officeDocument/2006/relationships/hyperlink" Target="https://docs.python.org/3/" TargetMode="External"/><Relationship Id="rId4" Type="http://schemas.openxmlformats.org/officeDocument/2006/relationships/hyperlink" Target="https://developer.mozilla.org/en-US/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376DB-EF3A-4D80-AB26-85D5971086E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6000" b="1" dirty="0"/>
              <a:t>Dan’s Bagel Shop</a:t>
            </a:r>
            <a:br>
              <a:rPr lang="en-US" sz="6000" dirty="0"/>
            </a:br>
            <a:r>
              <a:rPr lang="en-US" dirty="0"/>
              <a:t>Interactive Web-Based Storefront</a:t>
            </a:r>
            <a:endParaRPr lang="en-US" sz="6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AAA97D-C9AE-4F05-91E1-80ACAC0A50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3602037"/>
            <a:ext cx="8791575" cy="2630812"/>
          </a:xfrm>
        </p:spPr>
        <p:txBody>
          <a:bodyPr>
            <a:normAutofit/>
          </a:bodyPr>
          <a:lstStyle/>
          <a:p>
            <a:r>
              <a:rPr lang="en-US" b="1" dirty="0"/>
              <a:t>Team 7even</a:t>
            </a:r>
          </a:p>
          <a:p>
            <a:r>
              <a:rPr lang="en-US" dirty="0"/>
              <a:t>Tyler Beck – Full-Stack Integrator</a:t>
            </a:r>
          </a:p>
          <a:p>
            <a:r>
              <a:rPr lang="en-US" dirty="0"/>
              <a:t>Kaden </a:t>
            </a:r>
            <a:r>
              <a:rPr lang="en-US" dirty="0" err="1"/>
              <a:t>Hellewell</a:t>
            </a:r>
            <a:r>
              <a:rPr lang="en-US" dirty="0"/>
              <a:t> – Front-end Webpage Designer</a:t>
            </a:r>
          </a:p>
          <a:p>
            <a:r>
              <a:rPr lang="en-US" dirty="0"/>
              <a:t>Jonas Knudsen – Back-end Database Manager</a:t>
            </a:r>
          </a:p>
        </p:txBody>
      </p:sp>
    </p:spTree>
    <p:extLst>
      <p:ext uri="{BB962C8B-B14F-4D97-AF65-F5344CB8AC3E}">
        <p14:creationId xmlns:p14="http://schemas.microsoft.com/office/powerpoint/2010/main" val="27171797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6336AE-0EB1-4569-9BC3-F8FE67F54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Requirement 2.3 – Customers can Place Orders Online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701BA2-8B2E-422B-A8E3-592CACAAA8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6"/>
            <a:ext cx="9905999" cy="3989995"/>
          </a:xfrm>
        </p:spPr>
        <p:txBody>
          <a:bodyPr/>
          <a:lstStyle/>
          <a:p>
            <a:r>
              <a:rPr lang="en-US" dirty="0"/>
              <a:t>Design Choices</a:t>
            </a:r>
          </a:p>
          <a:p>
            <a:pPr lvl="1"/>
            <a:r>
              <a:rPr lang="en-US" dirty="0"/>
              <a:t>Parameters sent in using a Django view function</a:t>
            </a:r>
          </a:p>
          <a:p>
            <a:pPr lvl="1"/>
            <a:r>
              <a:rPr lang="en-US" dirty="0"/>
              <a:t>The front-end provides a UI for the user to select item, while the back-end handles the actual order processing</a:t>
            </a:r>
          </a:p>
          <a:p>
            <a:r>
              <a:rPr lang="en-US" dirty="0"/>
              <a:t>Testing</a:t>
            </a:r>
          </a:p>
          <a:p>
            <a:pPr lvl="1"/>
            <a:r>
              <a:rPr lang="en-US" dirty="0"/>
              <a:t>Run the command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python manage.py test</a:t>
            </a:r>
            <a:r>
              <a:rPr lang="en-US" sz="1600" dirty="0"/>
              <a:t> </a:t>
            </a:r>
            <a:r>
              <a:rPr lang="en-US" dirty="0"/>
              <a:t>in the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/djangoserver_cs3450/ </a:t>
            </a:r>
            <a:r>
              <a:rPr lang="en-US" dirty="0"/>
              <a:t>directory</a:t>
            </a:r>
          </a:p>
          <a:p>
            <a:pPr lvl="1"/>
            <a:r>
              <a:rPr lang="en-US" dirty="0"/>
              <a:t>If no errors then the order function worked</a:t>
            </a:r>
          </a:p>
        </p:txBody>
      </p:sp>
    </p:spTree>
    <p:extLst>
      <p:ext uri="{BB962C8B-B14F-4D97-AF65-F5344CB8AC3E}">
        <p14:creationId xmlns:p14="http://schemas.microsoft.com/office/powerpoint/2010/main" val="33170808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F65AB-DA90-4633-9C85-34A20F17D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Requirement 3.1 – Chefs Can see incoming orders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E0C2A0-7798-4A77-BF5C-A101A30082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FURPS – Usability Requirement</a:t>
            </a:r>
          </a:p>
          <a:p>
            <a:pPr lvl="1"/>
            <a:r>
              <a:rPr lang="en-US" dirty="0"/>
              <a:t>Incoming orders are sorted by due time</a:t>
            </a:r>
          </a:p>
          <a:p>
            <a:pPr lvl="1"/>
            <a:r>
              <a:rPr lang="en-US" dirty="0"/>
              <a:t>Chefs don’t need to dig into the database to get order information; it’s all presented nicely</a:t>
            </a:r>
          </a:p>
          <a:p>
            <a:r>
              <a:rPr lang="en-US" dirty="0"/>
              <a:t>Audience-oriented – User Requirement</a:t>
            </a:r>
          </a:p>
          <a:p>
            <a:pPr lvl="1"/>
            <a:r>
              <a:rPr lang="en-US" dirty="0"/>
              <a:t>Chefs must be able to view all online orders</a:t>
            </a:r>
          </a:p>
          <a:p>
            <a:r>
              <a:rPr lang="en-US" dirty="0"/>
              <a:t>MOSCOW – “Must Do” Requirement</a:t>
            </a:r>
          </a:p>
          <a:p>
            <a:pPr lvl="1"/>
            <a:r>
              <a:rPr lang="en-US" dirty="0"/>
              <a:t>Chefs must be able to know what bagels to prepare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77750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785261-71F7-4533-9D16-2CB78F514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Requirement 3.1 – Chefs Can see incoming orders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546CF9E-4223-4F90-8EC7-049F523963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5524" y="2157458"/>
            <a:ext cx="3399113" cy="37722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5720163-1307-43C7-A5A8-653ACE0E62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6730" y="1524000"/>
            <a:ext cx="3724931" cy="5039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8799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013C4-FAE2-4F08-9C61-554D0EDB5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Requirement 3.1 – Chefs Can see incoming orders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CEBDCF-B992-44BD-B16A-8911CDDCFF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49486"/>
            <a:ext cx="4412100" cy="3916421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Accomplished placing an order in Milestone 3 Weeks 5-6 (third sprint)</a:t>
            </a:r>
          </a:p>
          <a:p>
            <a:r>
              <a:rPr lang="en-US" dirty="0"/>
              <a:t>Team members:</a:t>
            </a:r>
          </a:p>
          <a:p>
            <a:pPr lvl="1"/>
            <a:r>
              <a:rPr lang="en-US" dirty="0"/>
              <a:t>Kaden – Designed the GUI</a:t>
            </a:r>
          </a:p>
          <a:p>
            <a:pPr lvl="1"/>
            <a:r>
              <a:rPr lang="en-US" dirty="0"/>
              <a:t>Tyler – Wrote the function to pass information from the GUI to the database</a:t>
            </a:r>
          </a:p>
          <a:p>
            <a:pPr lvl="1"/>
            <a:r>
              <a:rPr lang="en-US" dirty="0"/>
              <a:t>Jonas – Wrote the database functions to handle order processing in the database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B9E162-FA92-44D1-8411-57197F305F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3280" y="2126254"/>
            <a:ext cx="5707373" cy="4162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4419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6336AE-0EB1-4569-9BC3-F8FE67F54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Requirement 3.1 – Chefs Can see incoming orders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701BA2-8B2E-422B-A8E3-592CACAAA8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6"/>
            <a:ext cx="9905999" cy="3989995"/>
          </a:xfrm>
        </p:spPr>
        <p:txBody>
          <a:bodyPr/>
          <a:lstStyle/>
          <a:p>
            <a:r>
              <a:rPr lang="en-US" dirty="0"/>
              <a:t>Design Choices</a:t>
            </a:r>
          </a:p>
          <a:p>
            <a:pPr lvl="1"/>
            <a:r>
              <a:rPr lang="en-US" dirty="0"/>
              <a:t>Parameters sent in using a Django view function</a:t>
            </a:r>
          </a:p>
          <a:p>
            <a:pPr lvl="1"/>
            <a:r>
              <a:rPr lang="en-US" dirty="0"/>
              <a:t>The front-end provides a UI for the chefs to see all orders, while the back-end handles the actual order processing</a:t>
            </a:r>
          </a:p>
          <a:p>
            <a:r>
              <a:rPr lang="en-US" dirty="0"/>
              <a:t>Testing</a:t>
            </a:r>
          </a:p>
          <a:p>
            <a:pPr lvl="1"/>
            <a:r>
              <a:rPr lang="en-US" dirty="0"/>
              <a:t>Run the command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python manage.py test</a:t>
            </a:r>
            <a:r>
              <a:rPr lang="en-US" sz="1600" dirty="0"/>
              <a:t> </a:t>
            </a:r>
            <a:r>
              <a:rPr lang="en-US" dirty="0"/>
              <a:t>in the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/djangoserver_cs3450/ </a:t>
            </a:r>
            <a:r>
              <a:rPr lang="en-US" dirty="0"/>
              <a:t>directory</a:t>
            </a:r>
          </a:p>
          <a:p>
            <a:pPr lvl="1"/>
            <a:r>
              <a:rPr lang="en-US" dirty="0"/>
              <a:t>If no errors then the order update / cancel functions worked</a:t>
            </a:r>
          </a:p>
        </p:txBody>
      </p:sp>
    </p:spTree>
    <p:extLst>
      <p:ext uri="{BB962C8B-B14F-4D97-AF65-F5344CB8AC3E}">
        <p14:creationId xmlns:p14="http://schemas.microsoft.com/office/powerpoint/2010/main" val="15472383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F5333-E332-4101-8698-9D6332BAC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232624"/>
            <a:ext cx="9905998" cy="1478570"/>
          </a:xfrm>
        </p:spPr>
        <p:txBody>
          <a:bodyPr/>
          <a:lstStyle/>
          <a:p>
            <a:r>
              <a:rPr lang="en-US" dirty="0"/>
              <a:t>Video 1: Order Inventory</a:t>
            </a:r>
          </a:p>
        </p:txBody>
      </p:sp>
      <p:pic>
        <p:nvPicPr>
          <p:cNvPr id="5" name="1 Order Inventory">
            <a:hlinkClick r:id="" action="ppaction://media"/>
            <a:extLst>
              <a:ext uri="{FF2B5EF4-FFF2-40B4-BE49-F238E27FC236}">
                <a16:creationId xmlns:a16="http://schemas.microsoft.com/office/drawing/2014/main" id="{47B7C847-6CA5-4DF8-8D4A-8E7DF18E14F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89487" y="1711194"/>
            <a:ext cx="8209852" cy="4618300"/>
          </a:xfrm>
        </p:spPr>
      </p:pic>
    </p:spTree>
    <p:extLst>
      <p:ext uri="{BB962C8B-B14F-4D97-AF65-F5344CB8AC3E}">
        <p14:creationId xmlns:p14="http://schemas.microsoft.com/office/powerpoint/2010/main" val="522551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91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F5333-E332-4101-8698-9D6332BAC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232624"/>
            <a:ext cx="9905998" cy="1478570"/>
          </a:xfrm>
        </p:spPr>
        <p:txBody>
          <a:bodyPr/>
          <a:lstStyle/>
          <a:p>
            <a:r>
              <a:rPr lang="en-US" dirty="0"/>
              <a:t>Video 2: Create Account</a:t>
            </a:r>
          </a:p>
        </p:txBody>
      </p:sp>
      <p:pic>
        <p:nvPicPr>
          <p:cNvPr id="5" name="1 Create User">
            <a:hlinkClick r:id="" action="ppaction://media"/>
            <a:extLst>
              <a:ext uri="{FF2B5EF4-FFF2-40B4-BE49-F238E27FC236}">
                <a16:creationId xmlns:a16="http://schemas.microsoft.com/office/drawing/2014/main" id="{CD7BBAF5-F089-40D9-B4E6-E873A59B1B54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89488" y="1711194"/>
            <a:ext cx="8209850" cy="4618300"/>
          </a:xfrm>
        </p:spPr>
      </p:pic>
    </p:spTree>
    <p:extLst>
      <p:ext uri="{BB962C8B-B14F-4D97-AF65-F5344CB8AC3E}">
        <p14:creationId xmlns:p14="http://schemas.microsoft.com/office/powerpoint/2010/main" val="2444231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38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F5333-E332-4101-8698-9D6332BAC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232624"/>
            <a:ext cx="9905998" cy="1478570"/>
          </a:xfrm>
        </p:spPr>
        <p:txBody>
          <a:bodyPr/>
          <a:lstStyle/>
          <a:p>
            <a:r>
              <a:rPr lang="en-US" dirty="0"/>
              <a:t>Video 3: Place Order</a:t>
            </a:r>
          </a:p>
        </p:txBody>
      </p:sp>
      <p:pic>
        <p:nvPicPr>
          <p:cNvPr id="5" name="3 Place Order">
            <a:hlinkClick r:id="" action="ppaction://media"/>
            <a:extLst>
              <a:ext uri="{FF2B5EF4-FFF2-40B4-BE49-F238E27FC236}">
                <a16:creationId xmlns:a16="http://schemas.microsoft.com/office/drawing/2014/main" id="{3BA14FA4-9819-49EF-8C91-BE879CA61120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89488" y="1711194"/>
            <a:ext cx="8209850" cy="4618300"/>
          </a:xfrm>
        </p:spPr>
      </p:pic>
    </p:spTree>
    <p:extLst>
      <p:ext uri="{BB962C8B-B14F-4D97-AF65-F5344CB8AC3E}">
        <p14:creationId xmlns:p14="http://schemas.microsoft.com/office/powerpoint/2010/main" val="1863027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56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F5333-E332-4101-8698-9D6332BAC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232624"/>
            <a:ext cx="9905998" cy="1478570"/>
          </a:xfrm>
        </p:spPr>
        <p:txBody>
          <a:bodyPr/>
          <a:lstStyle/>
          <a:p>
            <a:r>
              <a:rPr lang="en-US" dirty="0"/>
              <a:t>Video 4: Edit Menu</a:t>
            </a:r>
          </a:p>
        </p:txBody>
      </p:sp>
      <p:pic>
        <p:nvPicPr>
          <p:cNvPr id="5" name="4 Edit Menu">
            <a:hlinkClick r:id="" action="ppaction://media"/>
            <a:extLst>
              <a:ext uri="{FF2B5EF4-FFF2-40B4-BE49-F238E27FC236}">
                <a16:creationId xmlns:a16="http://schemas.microsoft.com/office/drawing/2014/main" id="{8D036558-497D-4C4A-AD26-C84E0D12295F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89488" y="1711194"/>
            <a:ext cx="8209850" cy="4618300"/>
          </a:xfrm>
        </p:spPr>
      </p:pic>
    </p:spTree>
    <p:extLst>
      <p:ext uri="{BB962C8B-B14F-4D97-AF65-F5344CB8AC3E}">
        <p14:creationId xmlns:p14="http://schemas.microsoft.com/office/powerpoint/2010/main" val="181477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06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9F687A-5222-48C6-A056-711B61A6E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Burndown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392C6E-D050-4309-B0B4-516AE6E310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7578" y="2187924"/>
            <a:ext cx="5306165" cy="32393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89A894F-47B2-44C2-85F1-56D4583F2C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663" y="2078587"/>
            <a:ext cx="5306165" cy="345805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B167064-AEAB-418E-8822-0EA4BF11E72A}"/>
              </a:ext>
            </a:extLst>
          </p:cNvPr>
          <p:cNvSpPr txBox="1"/>
          <p:nvPr/>
        </p:nvSpPr>
        <p:spPr>
          <a:xfrm>
            <a:off x="2290004" y="5864002"/>
            <a:ext cx="76088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Sprint 1: 1 hour / week, Sprint 2: 6 hour / week, Sprint 3: 4.8333 hour / week</a:t>
            </a:r>
          </a:p>
          <a:p>
            <a:r>
              <a:rPr lang="en-US" dirty="0"/>
              <a:t>Overall: 4 hour / week</a:t>
            </a:r>
          </a:p>
        </p:txBody>
      </p:sp>
    </p:spTree>
    <p:extLst>
      <p:ext uri="{BB962C8B-B14F-4D97-AF65-F5344CB8AC3E}">
        <p14:creationId xmlns:p14="http://schemas.microsoft.com/office/powerpoint/2010/main" val="11606112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2978E-2CBE-4747-BBCB-061ABE7E0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6DEF77-3669-4190-865F-4D417C79AD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Design decisions</a:t>
            </a:r>
          </a:p>
          <a:p>
            <a:pPr lvl="1"/>
            <a:r>
              <a:rPr lang="en-US" dirty="0"/>
              <a:t>Used Django for flexibility and quick development</a:t>
            </a:r>
          </a:p>
          <a:p>
            <a:pPr lvl="1"/>
            <a:r>
              <a:rPr lang="en-US" dirty="0"/>
              <a:t>Web-based for easy access anywhere</a:t>
            </a:r>
          </a:p>
          <a:p>
            <a:pPr lvl="1"/>
            <a:r>
              <a:rPr lang="en-US" dirty="0"/>
              <a:t>Can host site on AWS in the future</a:t>
            </a:r>
          </a:p>
          <a:p>
            <a:r>
              <a:rPr lang="en-US" dirty="0"/>
              <a:t>Agile Development</a:t>
            </a:r>
          </a:p>
          <a:p>
            <a:pPr lvl="1"/>
            <a:r>
              <a:rPr lang="en-US" dirty="0"/>
              <a:t>Short scrum meetings held twice a week</a:t>
            </a:r>
          </a:p>
          <a:p>
            <a:pPr lvl="1"/>
            <a:r>
              <a:rPr lang="en-US" dirty="0"/>
              <a:t>Sprints held once every two weeks</a:t>
            </a:r>
          </a:p>
          <a:p>
            <a:pPr lvl="1"/>
            <a:r>
              <a:rPr lang="en-US" dirty="0"/>
              <a:t>As requirements changed or new issues found, we had to adapt our code designs, requirements documents, etc.</a:t>
            </a:r>
          </a:p>
        </p:txBody>
      </p:sp>
    </p:spTree>
    <p:extLst>
      <p:ext uri="{BB962C8B-B14F-4D97-AF65-F5344CB8AC3E}">
        <p14:creationId xmlns:p14="http://schemas.microsoft.com/office/powerpoint/2010/main" val="18662378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632281-B9DD-4A03-A985-C026073E17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F898C2-4945-4D1D-9125-47FC6E2A93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Django. (2020, December 1). Retrieved December 2, 2020, from </a:t>
            </a:r>
            <a:r>
              <a:rPr lang="en-US" dirty="0">
                <a:hlinkClick r:id="rId2"/>
              </a:rPr>
              <a:t>https://www.djangoproject.com/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How to use sessions. (n.d.). Retrieved December 2, 2020, from </a:t>
            </a:r>
            <a:r>
              <a:rPr lang="en-US" dirty="0">
                <a:hlinkClick r:id="rId3"/>
              </a:rPr>
              <a:t>https://docs.djangoproject.com/en/3.1/topics/http/sessions/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MDN Web Docs. (2020, November 17). Retrieved December 2, 2020, from </a:t>
            </a:r>
            <a:r>
              <a:rPr lang="en-US" dirty="0">
                <a:hlinkClick r:id="rId4"/>
              </a:rPr>
              <a:t>https://developer.mozilla.org/en-US/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Python 3.9.1rc1 documentation. (2020, December 2). Retrieved December 2, 2020, from </a:t>
            </a:r>
            <a:r>
              <a:rPr lang="en-US" dirty="0">
                <a:hlinkClick r:id="rId5"/>
              </a:rPr>
              <a:t>https://docs.python.org/3/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Working with forms. (n.d.). Retrieved December 2, 2020, from </a:t>
            </a:r>
            <a:r>
              <a:rPr lang="en-US" dirty="0">
                <a:hlinkClick r:id="rId6"/>
              </a:rPr>
              <a:t>https://docs.djangoproject.com/en/3.1/topics/forms/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420287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C0D6AF-E521-426F-8729-F3676F297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7470524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00CAAE-F1BC-4C54-8592-0E5F30A0B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Requirement 9.1 – Integrate existing customers into the new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D1838D-3492-453C-9F54-961A4BDAAD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FURPS – Supportability Requirement</a:t>
            </a:r>
          </a:p>
          <a:p>
            <a:pPr lvl="1"/>
            <a:r>
              <a:rPr lang="en-US" dirty="0"/>
              <a:t>An existing system already existed for old customers</a:t>
            </a:r>
          </a:p>
          <a:p>
            <a:pPr lvl="1"/>
            <a:r>
              <a:rPr lang="en-US" dirty="0"/>
              <a:t>Just moved the customers into the new system</a:t>
            </a:r>
          </a:p>
          <a:p>
            <a:r>
              <a:rPr lang="en-US" dirty="0"/>
              <a:t>Audience-oriented – Implementation Requirement</a:t>
            </a:r>
          </a:p>
          <a:p>
            <a:pPr lvl="1"/>
            <a:r>
              <a:rPr lang="en-US" dirty="0"/>
              <a:t>Once all customers are integrated into the new system, we won’t need it anymore</a:t>
            </a:r>
          </a:p>
          <a:p>
            <a:r>
              <a:rPr lang="en-US" dirty="0"/>
              <a:t>MOSCOW – “Must Do” Requirement</a:t>
            </a:r>
          </a:p>
          <a:p>
            <a:pPr lvl="1"/>
            <a:r>
              <a:rPr lang="en-US" dirty="0"/>
              <a:t>Need to support all customers, both new and old</a:t>
            </a:r>
          </a:p>
        </p:txBody>
      </p:sp>
    </p:spTree>
    <p:extLst>
      <p:ext uri="{BB962C8B-B14F-4D97-AF65-F5344CB8AC3E}">
        <p14:creationId xmlns:p14="http://schemas.microsoft.com/office/powerpoint/2010/main" val="36123578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C23CC-E4B6-4288-946E-057E8EFE51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Requirement 9.1 – Integrate existing customers into the new system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9652AAA-A455-47CA-AEC8-8EDAE3AEBE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91009" y="2249488"/>
            <a:ext cx="3006807" cy="3541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4982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013C4-FAE2-4F08-9C61-554D0EDB5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Requirement 9.1 – Integrate existing customers into the new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CEBDCF-B992-44BD-B16A-8911CDDCFF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49487"/>
            <a:ext cx="4722492" cy="3541714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Accomplished the database integration in the Prototypes created in Milestone 2</a:t>
            </a:r>
          </a:p>
          <a:p>
            <a:r>
              <a:rPr lang="en-US" dirty="0"/>
              <a:t>Team members:</a:t>
            </a:r>
          </a:p>
          <a:p>
            <a:pPr lvl="1"/>
            <a:r>
              <a:rPr lang="en-US" dirty="0"/>
              <a:t>Jonas – Wrote the database migrations</a:t>
            </a:r>
          </a:p>
          <a:p>
            <a:pPr lvl="1"/>
            <a:r>
              <a:rPr lang="en-US" dirty="0"/>
              <a:t>Jonas, Kaden, Tyler – All of us validated the database migrations and made suggestions to improve them on multiple occasions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A26B12-6F01-4158-9913-7E985B5C22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6577" y="2541864"/>
            <a:ext cx="5309142" cy="2665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2451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6336AE-0EB1-4569-9BC3-F8FE67F54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Requirement 9.1 – Integrate existing customers into the new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701BA2-8B2E-422B-A8E3-592CACAAA8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6"/>
            <a:ext cx="9905999" cy="3989995"/>
          </a:xfrm>
        </p:spPr>
        <p:txBody>
          <a:bodyPr/>
          <a:lstStyle/>
          <a:p>
            <a:r>
              <a:rPr lang="en-US" dirty="0"/>
              <a:t>Design Choices</a:t>
            </a:r>
          </a:p>
          <a:p>
            <a:pPr lvl="1"/>
            <a:r>
              <a:rPr lang="en-US" dirty="0"/>
              <a:t>Used a Python Data Migration because of out-of-the-box support within Django</a:t>
            </a:r>
          </a:p>
          <a:p>
            <a:pPr lvl="1"/>
            <a:r>
              <a:rPr lang="en-US" dirty="0"/>
              <a:t>Did this in the Prototypes to demonstrate migration capability, but then got carried away and just finished the whole thing</a:t>
            </a:r>
          </a:p>
          <a:p>
            <a:r>
              <a:rPr lang="en-US" dirty="0"/>
              <a:t>Testing</a:t>
            </a:r>
          </a:p>
          <a:p>
            <a:pPr lvl="1"/>
            <a:r>
              <a:rPr lang="en-US" dirty="0"/>
              <a:t>Run the command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python manage.py migrate</a:t>
            </a:r>
            <a:r>
              <a:rPr lang="en-US" sz="1600" dirty="0"/>
              <a:t> </a:t>
            </a:r>
            <a:r>
              <a:rPr lang="en-US" dirty="0"/>
              <a:t>in the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/djangoserver_cs3450/ </a:t>
            </a:r>
            <a:r>
              <a:rPr lang="en-US" dirty="0"/>
              <a:t>directory</a:t>
            </a:r>
          </a:p>
          <a:p>
            <a:pPr lvl="1"/>
            <a:r>
              <a:rPr lang="en-US" dirty="0"/>
              <a:t>If no errors then the migration worked</a:t>
            </a:r>
          </a:p>
        </p:txBody>
      </p:sp>
    </p:spTree>
    <p:extLst>
      <p:ext uri="{BB962C8B-B14F-4D97-AF65-F5344CB8AC3E}">
        <p14:creationId xmlns:p14="http://schemas.microsoft.com/office/powerpoint/2010/main" val="1981757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F65AB-DA90-4633-9C85-34A20F17D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Requirement 2.3 – Customers can Place Orders Online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E0C2A0-7798-4A77-BF5C-A101A30082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FURPS – Functionality Requirement</a:t>
            </a:r>
          </a:p>
          <a:p>
            <a:pPr lvl="1"/>
            <a:r>
              <a:rPr lang="en-US" dirty="0"/>
              <a:t>Django server must be able to handle users placing orders</a:t>
            </a:r>
          </a:p>
          <a:p>
            <a:pPr lvl="1"/>
            <a:r>
              <a:rPr lang="en-US" dirty="0"/>
              <a:t>Reusability in using one order function to order various combinations of food items</a:t>
            </a:r>
          </a:p>
          <a:p>
            <a:r>
              <a:rPr lang="en-US" dirty="0"/>
              <a:t>Audience-oriented – User Requirement</a:t>
            </a:r>
          </a:p>
          <a:p>
            <a:pPr lvl="1"/>
            <a:r>
              <a:rPr lang="en-US" dirty="0"/>
              <a:t>Customer must be able to place an order online</a:t>
            </a:r>
          </a:p>
          <a:p>
            <a:r>
              <a:rPr lang="en-US" dirty="0"/>
              <a:t>MOSCOW – “Must Do” Requirement</a:t>
            </a:r>
          </a:p>
          <a:p>
            <a:pPr lvl="1"/>
            <a:r>
              <a:rPr lang="en-US" dirty="0"/>
              <a:t>Self explanatory; this is Dan’s Bagel </a:t>
            </a:r>
            <a:r>
              <a:rPr lang="en-US" b="1" dirty="0"/>
              <a:t>Shop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30943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785261-71F7-4533-9D16-2CB78F514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Requirement 2.3 – Customers can Place Orders Online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B926E0-E90B-4029-A753-4A37B78B76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3137" y="2011970"/>
            <a:ext cx="3198069" cy="42275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154D4ED-EE9B-4731-9066-FA6546F25A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8417" y="1847462"/>
            <a:ext cx="3932046" cy="46391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7E2150A-9F19-40EE-A5C6-64DB4CD41C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074" y="2300942"/>
            <a:ext cx="3399113" cy="3772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5709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013C4-FAE2-4F08-9C61-554D0EDB5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Requirement 2.3 – Customers can Place Orders Online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CEBDCF-B992-44BD-B16A-8911CDDCFF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49486"/>
            <a:ext cx="4412100" cy="3916421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Accomplished placing an order in Milestone 3 Weeks 3-4 (second sprint)</a:t>
            </a:r>
          </a:p>
          <a:p>
            <a:r>
              <a:rPr lang="en-US" dirty="0"/>
              <a:t>Team members:</a:t>
            </a:r>
          </a:p>
          <a:p>
            <a:pPr lvl="1"/>
            <a:r>
              <a:rPr lang="en-US" dirty="0"/>
              <a:t>Kaden – Designed the GUI</a:t>
            </a:r>
          </a:p>
          <a:p>
            <a:pPr lvl="1"/>
            <a:r>
              <a:rPr lang="en-US" dirty="0"/>
              <a:t>Tyler – Wrote the function to pass information from the GUI to the database</a:t>
            </a:r>
          </a:p>
          <a:p>
            <a:pPr lvl="1"/>
            <a:r>
              <a:rPr lang="en-US" dirty="0"/>
              <a:t>Jonas – Wrote the database functions to handle order processing in the database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E4210D-4B15-4A44-A946-9CB3BCE03A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0836" y="2285757"/>
            <a:ext cx="4732607" cy="3567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82440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172</TotalTime>
  <Words>869</Words>
  <Application>Microsoft Office PowerPoint</Application>
  <PresentationFormat>Widescreen</PresentationFormat>
  <Paragraphs>93</Paragraphs>
  <Slides>21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Courier New</vt:lpstr>
      <vt:lpstr>Tw Cen MT</vt:lpstr>
      <vt:lpstr>Circuit</vt:lpstr>
      <vt:lpstr>Dan’s Bagel Shop Interactive Web-Based Storefront</vt:lpstr>
      <vt:lpstr>Project Overview</vt:lpstr>
      <vt:lpstr>Requirement 9.1 – Integrate existing customers into the new system</vt:lpstr>
      <vt:lpstr>Requirement 9.1 – Integrate existing customers into the new system</vt:lpstr>
      <vt:lpstr>Requirement 9.1 – Integrate existing customers into the new system</vt:lpstr>
      <vt:lpstr>Requirement 9.1 – Integrate existing customers into the new system</vt:lpstr>
      <vt:lpstr>Requirement 2.3 – Customers can Place Orders Online</vt:lpstr>
      <vt:lpstr>Requirement 2.3 – Customers can Place Orders Online</vt:lpstr>
      <vt:lpstr>Requirement 2.3 – Customers can Place Orders Online</vt:lpstr>
      <vt:lpstr>Requirement 2.3 – Customers can Place Orders Online</vt:lpstr>
      <vt:lpstr>Requirement 3.1 – Chefs Can see incoming orders</vt:lpstr>
      <vt:lpstr>Requirement 3.1 – Chefs Can see incoming orders</vt:lpstr>
      <vt:lpstr>Requirement 3.1 – Chefs Can see incoming orders</vt:lpstr>
      <vt:lpstr>Requirement 3.1 – Chefs Can see incoming orders</vt:lpstr>
      <vt:lpstr>Video 1: Order Inventory</vt:lpstr>
      <vt:lpstr>Video 2: Create Account</vt:lpstr>
      <vt:lpstr>Video 3: Place Order</vt:lpstr>
      <vt:lpstr>Video 4: Edit Menu</vt:lpstr>
      <vt:lpstr>Burndown</vt:lpstr>
      <vt:lpstr>Resources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Dan’s Bagel Shop Interactive Web-Based Storefront</dc:title>
  <dc:creator>Jonas Arthur Knudsen I</dc:creator>
  <cp:lastModifiedBy>Jonas Arthur Knudsen I</cp:lastModifiedBy>
  <cp:revision>25</cp:revision>
  <dcterms:created xsi:type="dcterms:W3CDTF">2020-12-02T16:51:06Z</dcterms:created>
  <dcterms:modified xsi:type="dcterms:W3CDTF">2020-12-06T00:52:21Z</dcterms:modified>
</cp:coreProperties>
</file>